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73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145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39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98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81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600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95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77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40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80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83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9A242-C8E3-445D-9622-FC47A9D13F01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DC59FC6-743E-4998-A22B-74231AC8FC1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28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ПРОФИЛЬНЫЕ КЛАССЫ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МБОУ СОШ № 22 имени Г.Ф. Пономарева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451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Профильные классы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/>
              <a:t>Э</a:t>
            </a:r>
            <a:r>
              <a:rPr lang="ru-RU" sz="2400" dirty="0" smtClean="0"/>
              <a:t>то </a:t>
            </a:r>
            <a:r>
              <a:rPr lang="ru-RU" sz="2400" dirty="0"/>
              <a:t>классы с углублённым изучением определённых предметов. 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Обычно </a:t>
            </a:r>
            <a:r>
              <a:rPr lang="ru-RU" sz="2400" dirty="0"/>
              <a:t>профильными делают два последних года обучения в школе.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714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пять основных профилей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Гуманитарный</a:t>
            </a:r>
            <a:r>
              <a:rPr lang="ru-RU" dirty="0"/>
              <a:t>. Включает иностранные языки, историю, литературу, обществознание. Подойдёт тем, кто планирует поступать в вуз на специальности, связанные с педагогикой, психологией, общественными отношениями. </a:t>
            </a:r>
          </a:p>
          <a:p>
            <a:r>
              <a:rPr lang="ru-RU" b="1" dirty="0"/>
              <a:t>Естественно-научный</a:t>
            </a:r>
            <a:r>
              <a:rPr lang="ru-RU" dirty="0"/>
              <a:t>. В таких классах могут углублённо изучать химию, биологию, экологию, физику, математику. Ориентирован на учеников, которые хотят совершать научные открытия в этих областях, заниматься экологией и медициной. </a:t>
            </a:r>
          </a:p>
          <a:p>
            <a:r>
              <a:rPr lang="ru-RU" b="1" dirty="0"/>
              <a:t>Технологический</a:t>
            </a:r>
            <a:r>
              <a:rPr lang="ru-RU" dirty="0"/>
              <a:t>. Подразумевает более глубокое изучение физики, математики, информатики. Подойдёт тем, кто планирует поступать на инженерные и математические специальности, в том числе программирование, а также заниматься физикой и математикой на высоком уровне. </a:t>
            </a:r>
          </a:p>
          <a:p>
            <a:r>
              <a:rPr lang="ru-RU" b="1" dirty="0"/>
              <a:t>Социально-экономический</a:t>
            </a:r>
            <a:r>
              <a:rPr lang="ru-RU" dirty="0"/>
              <a:t>. Включает обществознание, географию, иностранный язык, математику. Подойдёт будущим экономистам, юристам, специалистам по государственному управлению и международным отношениям. </a:t>
            </a:r>
          </a:p>
          <a:p>
            <a:r>
              <a:rPr lang="ru-RU" b="1" dirty="0"/>
              <a:t>Универсальный</a:t>
            </a:r>
            <a:r>
              <a:rPr lang="ru-RU" dirty="0"/>
              <a:t>. Ориентирован на тех, чей выбор не вписывается в рамки заданных выше профилей. 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334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Профильные классы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Школьники осваивают все предметы из программы на базовом уровне, при этом они могут самостоятельно выбрать несколько предметов для углублённого изучения. </a:t>
            </a:r>
          </a:p>
          <a:p>
            <a:r>
              <a:rPr lang="ru-RU" dirty="0"/>
              <a:t>Для зачисления в профильный класс ученику требуется в мае-июне подать заявление на имя директора школы. В середине июня ребята предоставляют также результаты сдачи ОГЭ по русскому языку, математике и профильным предметам, а в июле, после распределения, предъявляют аттестат за 9 класс.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5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Профильные </a:t>
            </a:r>
            <a:r>
              <a:rPr lang="ru-RU" b="1" dirty="0" smtClean="0"/>
              <a:t>классы </a:t>
            </a:r>
            <a:br>
              <a:rPr lang="ru-RU" b="1" dirty="0" smtClean="0"/>
            </a:br>
            <a:r>
              <a:rPr lang="ru-RU" b="1" dirty="0" smtClean="0"/>
              <a:t>МБОУ СОШ № 22 имени г. ф. Пономарева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171233"/>
              </p:ext>
            </p:extLst>
          </p:nvPr>
        </p:nvGraphicFramePr>
        <p:xfrm>
          <a:off x="1450975" y="2016125"/>
          <a:ext cx="9604375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910">
                  <a:extLst>
                    <a:ext uri="{9D8B030D-6E8A-4147-A177-3AD203B41FA5}">
                      <a16:colId xmlns:a16="http://schemas.microsoft.com/office/drawing/2014/main" val="1170317490"/>
                    </a:ext>
                  </a:extLst>
                </a:gridCol>
                <a:gridCol w="2145323">
                  <a:extLst>
                    <a:ext uri="{9D8B030D-6E8A-4147-A177-3AD203B41FA5}">
                      <a16:colId xmlns:a16="http://schemas.microsoft.com/office/drawing/2014/main" val="1249828433"/>
                    </a:ext>
                  </a:extLst>
                </a:gridCol>
                <a:gridCol w="2277207">
                  <a:extLst>
                    <a:ext uri="{9D8B030D-6E8A-4147-A177-3AD203B41FA5}">
                      <a16:colId xmlns:a16="http://schemas.microsoft.com/office/drawing/2014/main" val="233054925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3306473934"/>
                    </a:ext>
                  </a:extLst>
                </a:gridCol>
                <a:gridCol w="2271835">
                  <a:extLst>
                    <a:ext uri="{9D8B030D-6E8A-4147-A177-3AD203B41FA5}">
                      <a16:colId xmlns:a16="http://schemas.microsoft.com/office/drawing/2014/main" val="3029648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</a:p>
                    <a:p>
                      <a:pPr algn="ctr"/>
                      <a:r>
                        <a:rPr lang="ru-RU" dirty="0" smtClean="0"/>
                        <a:t>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Класс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Профиль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  на углубленном изучении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Предмет  на углубленном изучении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96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Универсальный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Обществознание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41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Универсальный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Обществознание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048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Универсальный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Обществознание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42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Универсальный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Обществознание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647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23270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7</TotalTime>
  <Words>123</Words>
  <Application>Microsoft Office PowerPoint</Application>
  <PresentationFormat>Широкоэкранный</PresentationFormat>
  <Paragraphs>41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ПРОФИЛЬНЫЕ КЛАССЫ</vt:lpstr>
      <vt:lpstr>Профильные классы</vt:lpstr>
      <vt:lpstr>пять основных профилей</vt:lpstr>
      <vt:lpstr>Профильные классы</vt:lpstr>
      <vt:lpstr>Профильные классы  МБОУ СОШ № 22 имени г. ф. Пономарева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ПРОФИЛЬНЫЕ КЛАССЫ</dc:title>
  <dc:creator>Полежай Е.А</dc:creator>
  <cp:lastModifiedBy>Полежай Е.А</cp:lastModifiedBy>
  <cp:revision>1</cp:revision>
  <dcterms:created xsi:type="dcterms:W3CDTF">2025-04-03T06:36:31Z</dcterms:created>
  <dcterms:modified xsi:type="dcterms:W3CDTF">2025-04-03T06:44:11Z</dcterms:modified>
</cp:coreProperties>
</file>